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72" y="-20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7018F-74A2-5F19-D22B-255C7DF0DE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C9A42A-90A5-BE62-4275-7D11AB000D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678F4-2E0E-825F-E8CF-C85A0FA32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0A4F8-2931-0141-F5D1-7875E8990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A08D3-56CB-7BBF-D05C-30F1CB570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7CB53-0A2E-F209-6BFA-E3BFB7C6D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BB86D0-7450-0D71-A454-A5758B002A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0A3A4-37FA-6715-33AC-82202723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8805B-F047-EF33-5129-5C229739B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B128E-0756-D0BC-92F2-5BEB86095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341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7FD2BA-A138-43EB-D09F-D2FAEA4E49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186F5B-9308-63C8-CF3A-FA660E77E4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F2DEB-0841-31B4-9841-D5CD1E732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F4209-4C60-E2FB-8322-463DAE718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6C651-B026-70CE-F315-E9A64A506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160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1CDD1-6FA2-C0E1-BD52-C44BE4B9F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80F53-937A-56CE-0F87-DDD679760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F9012-BE22-AA2B-6DD8-32BC6CCBA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695BE-2D7A-F17C-A063-E228064AB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65AA4-79D8-5698-76A2-D90293CA7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736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83715-772E-F018-C469-45933AACA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A8E22-4F82-A965-F966-210537BE4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0964F-2DD0-BD76-2330-004C224CF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6910C-5220-A136-D4FB-F74F04050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0209E-EC35-528F-3DAB-9B7A5E6C4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948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607E2-5B89-12F6-E786-6E93D4F5C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C6721-7B75-9F4E-F7AE-A1CE71EC89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E92FC7-BA4A-9849-E499-5AF0D6112E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7C2A35-7740-034A-AEE0-10B8F7A2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810D9B-E751-BDA1-1ED2-D13B8D7A7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25BBF9-2D49-76FB-40E0-7CDF87A85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961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BAF62-6187-327A-9544-9C1ADA540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AA8C9-A8AB-92C5-C58B-C679B2857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A0872D-7BB7-F6FC-273F-56E2E1D18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E0DE59-2387-07BB-00EA-074D9A6BD7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5C27D4-3C2F-A7E2-788F-808B6FE58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A7DF83-E80A-2D27-D275-D85922708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FA445-9BFC-B1DF-C935-EB213A8E1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48E30E-86C0-ADF6-2ED9-67B4A9B6B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803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1B250-AACF-B106-EEDA-157354896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05392E-EDD0-F896-D72C-C67A1D078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E43910-4AC2-97A4-9121-C5D80C2B5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F7F6F2-2CB5-674A-D287-9BDBBF50C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42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D3F474-F208-F287-36F5-559E8FAB6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7C6EBC-E1A7-319E-A802-F9ACBC9BC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BF7F1-4F30-09D8-BC50-AA50FFEA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326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1ECA4-9FF8-8277-834A-0E44DA42A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073D0-FFA5-ADE1-7CDE-DC941722E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04729-5A56-F37A-B156-C9C6305FE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BFEF9-F871-4931-7608-32C0176DD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320F11-A1A7-130E-85D4-EC8EC724A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32DB-E46E-C4E5-4ABA-D60C16BEF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900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48D01-4CD0-B58A-E5A7-07129FC8E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070438-77B3-5D0E-5013-E80D5232A9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CFF809-7B12-1DD7-D3E9-338AAEBAF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23180-6B65-6DA5-6C17-67E96C695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47E9A-AAB3-ED9D-7C44-C3AEF3E29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0F4575-0CA4-3572-5C7A-341B961A0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F7D176-2650-C8D2-E345-41ECEC15A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F08C0-F352-42EB-213E-2A2B6CA37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6E190-B4B4-2ADE-7F41-9AE438EE74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A6D5A-A7C0-45EB-9872-AE3691C3ABE3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49AE0-5E3D-17C8-DB91-A10DA5EF0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1E668-C7A9-F1D7-1AFF-DE78155CA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BA6C-8089-45AC-AE7D-3CF9E8421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114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2229C28-B51D-3329-65B9-E57FFFD0D1A8}"/>
              </a:ext>
            </a:extLst>
          </p:cNvPr>
          <p:cNvSpPr/>
          <p:nvPr/>
        </p:nvSpPr>
        <p:spPr>
          <a:xfrm>
            <a:off x="5123179" y="4296410"/>
            <a:ext cx="447675" cy="186690"/>
          </a:xfrm>
          <a:custGeom>
            <a:avLst/>
            <a:gdLst>
              <a:gd name="connsiteX0" fmla="*/ 2540 w 449580"/>
              <a:gd name="connsiteY0" fmla="*/ 0 h 190500"/>
              <a:gd name="connsiteX1" fmla="*/ 449580 w 449580"/>
              <a:gd name="connsiteY1" fmla="*/ 50800 h 190500"/>
              <a:gd name="connsiteX2" fmla="*/ 447040 w 449580"/>
              <a:gd name="connsiteY2" fmla="*/ 190500 h 190500"/>
              <a:gd name="connsiteX3" fmla="*/ 0 w 449580"/>
              <a:gd name="connsiteY3" fmla="*/ 147320 h 190500"/>
              <a:gd name="connsiteX4" fmla="*/ 2540 w 449580"/>
              <a:gd name="connsiteY4" fmla="*/ 0 h 190500"/>
              <a:gd name="connsiteX0" fmla="*/ 2540 w 447675"/>
              <a:gd name="connsiteY0" fmla="*/ 0 h 190500"/>
              <a:gd name="connsiteX1" fmla="*/ 447675 w 447675"/>
              <a:gd name="connsiteY1" fmla="*/ 45085 h 190500"/>
              <a:gd name="connsiteX2" fmla="*/ 447040 w 447675"/>
              <a:gd name="connsiteY2" fmla="*/ 190500 h 190500"/>
              <a:gd name="connsiteX3" fmla="*/ 0 w 447675"/>
              <a:gd name="connsiteY3" fmla="*/ 147320 h 190500"/>
              <a:gd name="connsiteX4" fmla="*/ 2540 w 447675"/>
              <a:gd name="connsiteY4" fmla="*/ 0 h 190500"/>
              <a:gd name="connsiteX0" fmla="*/ 635 w 447675"/>
              <a:gd name="connsiteY0" fmla="*/ 0 h 186690"/>
              <a:gd name="connsiteX1" fmla="*/ 447675 w 447675"/>
              <a:gd name="connsiteY1" fmla="*/ 41275 h 186690"/>
              <a:gd name="connsiteX2" fmla="*/ 447040 w 447675"/>
              <a:gd name="connsiteY2" fmla="*/ 186690 h 186690"/>
              <a:gd name="connsiteX3" fmla="*/ 0 w 447675"/>
              <a:gd name="connsiteY3" fmla="*/ 143510 h 186690"/>
              <a:gd name="connsiteX4" fmla="*/ 635 w 447675"/>
              <a:gd name="connsiteY4" fmla="*/ 0 h 18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7675" h="186690">
                <a:moveTo>
                  <a:pt x="635" y="0"/>
                </a:moveTo>
                <a:cubicBezTo>
                  <a:pt x="149648" y="16933"/>
                  <a:pt x="298662" y="24342"/>
                  <a:pt x="447675" y="41275"/>
                </a:cubicBezTo>
                <a:cubicBezTo>
                  <a:pt x="446828" y="87842"/>
                  <a:pt x="447887" y="140123"/>
                  <a:pt x="447040" y="186690"/>
                </a:cubicBezTo>
                <a:lnTo>
                  <a:pt x="0" y="143510"/>
                </a:lnTo>
                <a:cubicBezTo>
                  <a:pt x="847" y="94403"/>
                  <a:pt x="-212" y="49107"/>
                  <a:pt x="63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415106-E015-4AF6-FC90-EB7FAC09F2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93" t="5879" r="19770" b="6235"/>
          <a:stretch/>
        </p:blipFill>
        <p:spPr>
          <a:xfrm>
            <a:off x="3362632" y="405027"/>
            <a:ext cx="3550585" cy="3893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CA365E-C9B7-3455-B29A-4290ABC3BC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06"/>
          <a:stretch/>
        </p:blipFill>
        <p:spPr>
          <a:xfrm>
            <a:off x="2856352" y="3802380"/>
            <a:ext cx="2266828" cy="20154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753A80-161C-F10A-719C-CA84171D99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06" t="78393" r="55487" b="11631"/>
          <a:stretch/>
        </p:blipFill>
        <p:spPr>
          <a:xfrm>
            <a:off x="3924300" y="3615691"/>
            <a:ext cx="885807" cy="4448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869956-F4C6-F761-5217-0355E6EAE1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745" y="4194627"/>
            <a:ext cx="580044" cy="39928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F4BD9B-787F-A178-84F3-B4A68033F691}"/>
              </a:ext>
            </a:extLst>
          </p:cNvPr>
          <p:cNvSpPr/>
          <p:nvPr/>
        </p:nvSpPr>
        <p:spPr>
          <a:xfrm>
            <a:off x="5567680" y="4338320"/>
            <a:ext cx="80065" cy="1469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F89D02-5F24-19FD-AADA-A3A3809B0040}"/>
              </a:ext>
            </a:extLst>
          </p:cNvPr>
          <p:cNvSpPr/>
          <p:nvPr/>
        </p:nvSpPr>
        <p:spPr>
          <a:xfrm>
            <a:off x="5047727" y="4296062"/>
            <a:ext cx="80065" cy="1469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323E3E8-85AC-F3EA-280B-2E015BA0E34B}"/>
              </a:ext>
            </a:extLst>
          </p:cNvPr>
          <p:cNvCxnSpPr>
            <a:cxnSpLocks/>
            <a:stCxn id="13" idx="3"/>
            <a:endCxn id="12" idx="1"/>
          </p:cNvCxnSpPr>
          <p:nvPr/>
        </p:nvCxnSpPr>
        <p:spPr>
          <a:xfrm>
            <a:off x="5127792" y="4369548"/>
            <a:ext cx="439888" cy="42258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ED3BA22-8EC6-60E4-E0E4-ED5F92224753}"/>
              </a:ext>
            </a:extLst>
          </p:cNvPr>
          <p:cNvCxnSpPr>
            <a:cxnSpLocks/>
          </p:cNvCxnSpPr>
          <p:nvPr/>
        </p:nvCxnSpPr>
        <p:spPr>
          <a:xfrm>
            <a:off x="5125486" y="4397143"/>
            <a:ext cx="439888" cy="42258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4E827FC-30AF-EC69-7C71-95DEE15E5E51}"/>
              </a:ext>
            </a:extLst>
          </p:cNvPr>
          <p:cNvCxnSpPr>
            <a:cxnSpLocks/>
          </p:cNvCxnSpPr>
          <p:nvPr/>
        </p:nvCxnSpPr>
        <p:spPr>
          <a:xfrm>
            <a:off x="5127792" y="4420809"/>
            <a:ext cx="439888" cy="42258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F8AF454-4E10-C143-53B7-6975FB05D91D}"/>
              </a:ext>
            </a:extLst>
          </p:cNvPr>
          <p:cNvCxnSpPr>
            <a:cxnSpLocks/>
          </p:cNvCxnSpPr>
          <p:nvPr/>
        </p:nvCxnSpPr>
        <p:spPr>
          <a:xfrm>
            <a:off x="5125486" y="4341091"/>
            <a:ext cx="439888" cy="42258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B4A735C-C902-04AE-0735-BE65612751B1}"/>
              </a:ext>
            </a:extLst>
          </p:cNvPr>
          <p:cNvCxnSpPr>
            <a:cxnSpLocks/>
          </p:cNvCxnSpPr>
          <p:nvPr/>
        </p:nvCxnSpPr>
        <p:spPr>
          <a:xfrm>
            <a:off x="5127792" y="4315519"/>
            <a:ext cx="439888" cy="42258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97C7919-B342-2044-BB1E-2BA3B2964F43}"/>
              </a:ext>
            </a:extLst>
          </p:cNvPr>
          <p:cNvCxnSpPr/>
          <p:nvPr/>
        </p:nvCxnSpPr>
        <p:spPr>
          <a:xfrm>
            <a:off x="6150864" y="4535424"/>
            <a:ext cx="76925" cy="170688"/>
          </a:xfrm>
          <a:prstGeom prst="line">
            <a:avLst/>
          </a:prstGeom>
          <a:ln w="1905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9D87D9A-A9B9-A2D4-FAED-8D5ECD25C74C}"/>
              </a:ext>
            </a:extLst>
          </p:cNvPr>
          <p:cNvSpPr txBox="1"/>
          <p:nvPr/>
        </p:nvSpPr>
        <p:spPr>
          <a:xfrm>
            <a:off x="5937767" y="4639056"/>
            <a:ext cx="9754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100" dirty="0"/>
              <a:t>โมดูลต่อสายทัช</a:t>
            </a:r>
            <a:endParaRPr lang="en-US" sz="11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DE3A37D-6627-4391-73D2-876522121831}"/>
              </a:ext>
            </a:extLst>
          </p:cNvPr>
          <p:cNvCxnSpPr>
            <a:cxnSpLocks/>
          </p:cNvCxnSpPr>
          <p:nvPr/>
        </p:nvCxnSpPr>
        <p:spPr>
          <a:xfrm flipV="1">
            <a:off x="5252339" y="4060511"/>
            <a:ext cx="0" cy="303563"/>
          </a:xfrm>
          <a:prstGeom prst="line">
            <a:avLst/>
          </a:prstGeom>
          <a:ln w="1905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A89C795-3B6E-3619-EAC6-5461333D6A34}"/>
              </a:ext>
            </a:extLst>
          </p:cNvPr>
          <p:cNvSpPr txBox="1"/>
          <p:nvPr/>
        </p:nvSpPr>
        <p:spPr>
          <a:xfrm>
            <a:off x="4962317" y="3860067"/>
            <a:ext cx="9754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100" dirty="0"/>
              <a:t>สายแพรทัช</a:t>
            </a:r>
            <a:endParaRPr lang="en-US" sz="11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CB198A8-E5D1-984A-E172-C6C996A9749F}"/>
              </a:ext>
            </a:extLst>
          </p:cNvPr>
          <p:cNvCxnSpPr>
            <a:cxnSpLocks/>
          </p:cNvCxnSpPr>
          <p:nvPr/>
        </p:nvCxnSpPr>
        <p:spPr>
          <a:xfrm>
            <a:off x="3551555" y="2535936"/>
            <a:ext cx="0" cy="310896"/>
          </a:xfrm>
          <a:prstGeom prst="line">
            <a:avLst/>
          </a:prstGeom>
          <a:ln w="1905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88DA1C2-B836-A53E-79CF-C35272C85658}"/>
              </a:ext>
            </a:extLst>
          </p:cNvPr>
          <p:cNvSpPr txBox="1"/>
          <p:nvPr/>
        </p:nvSpPr>
        <p:spPr>
          <a:xfrm>
            <a:off x="3261533" y="2794010"/>
            <a:ext cx="9754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100" dirty="0"/>
              <a:t>จอ 4.3 นิ้ว</a:t>
            </a:r>
            <a:endParaRPr lang="en-US" sz="1100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9B87139-2503-C31F-4C23-EB2F35A4C8D5}"/>
              </a:ext>
            </a:extLst>
          </p:cNvPr>
          <p:cNvCxnSpPr>
            <a:cxnSpLocks/>
          </p:cNvCxnSpPr>
          <p:nvPr/>
        </p:nvCxnSpPr>
        <p:spPr>
          <a:xfrm flipV="1">
            <a:off x="3597438" y="3816868"/>
            <a:ext cx="0" cy="303563"/>
          </a:xfrm>
          <a:prstGeom prst="line">
            <a:avLst/>
          </a:prstGeom>
          <a:ln w="1905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37F0E6A-F388-F8F6-2CA5-6EBE310DBDD9}"/>
              </a:ext>
            </a:extLst>
          </p:cNvPr>
          <p:cNvSpPr txBox="1"/>
          <p:nvPr/>
        </p:nvSpPr>
        <p:spPr>
          <a:xfrm>
            <a:off x="3146443" y="3437520"/>
            <a:ext cx="9295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100" dirty="0"/>
              <a:t>บอร์ด </a:t>
            </a:r>
            <a:endParaRPr lang="en-US" sz="1100" dirty="0"/>
          </a:p>
          <a:p>
            <a:pPr algn="ctr"/>
            <a:r>
              <a:rPr lang="en-US" sz="1100" dirty="0"/>
              <a:t>ATD-S3 Driver</a:t>
            </a:r>
          </a:p>
        </p:txBody>
      </p:sp>
    </p:spTree>
    <p:extLst>
      <p:ext uri="{BB962C8B-B14F-4D97-AF65-F5344CB8AC3E}">
        <p14:creationId xmlns:p14="http://schemas.microsoft.com/office/powerpoint/2010/main" val="1852985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DC30E-7F85-8175-5B11-E52A9EEF5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88E27E-C676-D454-E289-D048D8D79C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93" t="4593" r="20763" b="30784"/>
          <a:stretch/>
        </p:blipFill>
        <p:spPr>
          <a:xfrm>
            <a:off x="3169592" y="136399"/>
            <a:ext cx="5603603" cy="4594339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A51C66E-7316-047E-B4B6-763BCA7E4947}"/>
              </a:ext>
            </a:extLst>
          </p:cNvPr>
          <p:cNvSpPr/>
          <p:nvPr/>
        </p:nvSpPr>
        <p:spPr>
          <a:xfrm>
            <a:off x="5147599" y="5176029"/>
            <a:ext cx="1527810" cy="192405"/>
          </a:xfrm>
          <a:custGeom>
            <a:avLst/>
            <a:gdLst>
              <a:gd name="connsiteX0" fmla="*/ 1522095 w 1525905"/>
              <a:gd name="connsiteY0" fmla="*/ 0 h 192405"/>
              <a:gd name="connsiteX1" fmla="*/ 1525905 w 1525905"/>
              <a:gd name="connsiteY1" fmla="*/ 144780 h 192405"/>
              <a:gd name="connsiteX2" fmla="*/ 0 w 1525905"/>
              <a:gd name="connsiteY2" fmla="*/ 192405 h 192405"/>
              <a:gd name="connsiteX3" fmla="*/ 1905 w 1525905"/>
              <a:gd name="connsiteY3" fmla="*/ 51435 h 192405"/>
              <a:gd name="connsiteX4" fmla="*/ 1522095 w 1525905"/>
              <a:gd name="connsiteY4" fmla="*/ 0 h 192405"/>
              <a:gd name="connsiteX0" fmla="*/ 1524000 w 1527810"/>
              <a:gd name="connsiteY0" fmla="*/ 0 h 192405"/>
              <a:gd name="connsiteX1" fmla="*/ 1527810 w 1527810"/>
              <a:gd name="connsiteY1" fmla="*/ 144780 h 192405"/>
              <a:gd name="connsiteX2" fmla="*/ 1905 w 1527810"/>
              <a:gd name="connsiteY2" fmla="*/ 192405 h 192405"/>
              <a:gd name="connsiteX3" fmla="*/ 0 w 1527810"/>
              <a:gd name="connsiteY3" fmla="*/ 45720 h 192405"/>
              <a:gd name="connsiteX4" fmla="*/ 1524000 w 1527810"/>
              <a:gd name="connsiteY4" fmla="*/ 0 h 192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7810" h="192405">
                <a:moveTo>
                  <a:pt x="1524000" y="0"/>
                </a:moveTo>
                <a:lnTo>
                  <a:pt x="1527810" y="144780"/>
                </a:lnTo>
                <a:lnTo>
                  <a:pt x="1905" y="192405"/>
                </a:lnTo>
                <a:lnTo>
                  <a:pt x="0" y="45720"/>
                </a:lnTo>
                <a:lnTo>
                  <a:pt x="152400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697B71-5EF1-510A-4A8E-009ADEF760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23" t="10524" r="15606" b="7752"/>
          <a:stretch/>
        </p:blipFill>
        <p:spPr>
          <a:xfrm>
            <a:off x="3323303" y="4940458"/>
            <a:ext cx="1823025" cy="164715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E55BA29-797A-9C9E-EACD-C581FEE17896}"/>
              </a:ext>
            </a:extLst>
          </p:cNvPr>
          <p:cNvSpPr/>
          <p:nvPr/>
        </p:nvSpPr>
        <p:spPr>
          <a:xfrm>
            <a:off x="6671475" y="5176146"/>
            <a:ext cx="80065" cy="1469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ED4122-723B-175C-5273-4BE35AC0B1F1}"/>
              </a:ext>
            </a:extLst>
          </p:cNvPr>
          <p:cNvSpPr/>
          <p:nvPr/>
        </p:nvSpPr>
        <p:spPr>
          <a:xfrm>
            <a:off x="5070876" y="5222036"/>
            <a:ext cx="80065" cy="1469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26566C4-A32A-B129-061D-EE8A6EAE1935}"/>
              </a:ext>
            </a:extLst>
          </p:cNvPr>
          <p:cNvCxnSpPr>
            <a:cxnSpLocks/>
            <a:stCxn id="13" idx="3"/>
            <a:endCxn id="12" idx="1"/>
          </p:cNvCxnSpPr>
          <p:nvPr/>
        </p:nvCxnSpPr>
        <p:spPr>
          <a:xfrm flipV="1">
            <a:off x="5150941" y="5249632"/>
            <a:ext cx="1520534" cy="4589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98F2FE8-5451-C2FC-4213-F7319923BFB4}"/>
              </a:ext>
            </a:extLst>
          </p:cNvPr>
          <p:cNvSpPr txBox="1"/>
          <p:nvPr/>
        </p:nvSpPr>
        <p:spPr>
          <a:xfrm>
            <a:off x="7047818" y="5458780"/>
            <a:ext cx="1355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dirty="0"/>
              <a:t>โมดูลต่อสายทัช</a:t>
            </a:r>
            <a:endParaRPr lang="en-US" sz="1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3A70D5-BA76-1716-09F9-E090EB313FAD}"/>
              </a:ext>
            </a:extLst>
          </p:cNvPr>
          <p:cNvSpPr txBox="1"/>
          <p:nvPr/>
        </p:nvSpPr>
        <p:spPr>
          <a:xfrm>
            <a:off x="5530394" y="4729572"/>
            <a:ext cx="975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dirty="0"/>
              <a:t>สายแพรทัช</a:t>
            </a:r>
            <a:endParaRPr lang="en-US" sz="14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30377B6-54C3-AEAE-1081-D20B1676AFA7}"/>
              </a:ext>
            </a:extLst>
          </p:cNvPr>
          <p:cNvCxnSpPr>
            <a:cxnSpLocks/>
          </p:cNvCxnSpPr>
          <p:nvPr/>
        </p:nvCxnSpPr>
        <p:spPr>
          <a:xfrm>
            <a:off x="3413731" y="3311351"/>
            <a:ext cx="0" cy="310896"/>
          </a:xfrm>
          <a:prstGeom prst="line">
            <a:avLst/>
          </a:prstGeom>
          <a:ln w="1905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8AF3D99-85D8-F246-D1B5-6E262C2B0CDC}"/>
              </a:ext>
            </a:extLst>
          </p:cNvPr>
          <p:cNvSpPr txBox="1"/>
          <p:nvPr/>
        </p:nvSpPr>
        <p:spPr>
          <a:xfrm>
            <a:off x="3123708" y="3569425"/>
            <a:ext cx="1418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dirty="0"/>
              <a:t>จอ </a:t>
            </a:r>
            <a:r>
              <a:rPr lang="en-US" sz="1400" dirty="0"/>
              <a:t>5</a:t>
            </a:r>
            <a:r>
              <a:rPr lang="th-TH" sz="1400" dirty="0"/>
              <a:t> นิ้ว</a:t>
            </a:r>
          </a:p>
          <a:p>
            <a:r>
              <a:rPr lang="th-TH" sz="1400" dirty="0"/>
              <a:t>จอ 7 นิ้ว</a:t>
            </a:r>
            <a:endParaRPr lang="en-US" sz="1400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7508288-9330-AC1D-7B7B-978332E01ADD}"/>
              </a:ext>
            </a:extLst>
          </p:cNvPr>
          <p:cNvCxnSpPr>
            <a:cxnSpLocks/>
          </p:cNvCxnSpPr>
          <p:nvPr/>
        </p:nvCxnSpPr>
        <p:spPr>
          <a:xfrm flipV="1">
            <a:off x="3620587" y="4742842"/>
            <a:ext cx="0" cy="303563"/>
          </a:xfrm>
          <a:prstGeom prst="line">
            <a:avLst/>
          </a:prstGeom>
          <a:ln w="1905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D11405B-2383-962B-974A-D45F0AE9C11C}"/>
              </a:ext>
            </a:extLst>
          </p:cNvPr>
          <p:cNvSpPr txBox="1"/>
          <p:nvPr/>
        </p:nvSpPr>
        <p:spPr>
          <a:xfrm>
            <a:off x="2743277" y="4309929"/>
            <a:ext cx="1587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400" dirty="0"/>
              <a:t>บอร์ด </a:t>
            </a:r>
            <a:endParaRPr lang="en-US" sz="1400" dirty="0"/>
          </a:p>
          <a:p>
            <a:pPr algn="ctr"/>
            <a:r>
              <a:rPr lang="en-US" sz="1400" dirty="0"/>
              <a:t>ATD-S3 Driver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AB5B0CC-EB45-BBB7-8126-BA392A2974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3" t="88598" r="35392" b="3170"/>
          <a:stretch/>
        </p:blipFill>
        <p:spPr>
          <a:xfrm>
            <a:off x="7016511" y="4602015"/>
            <a:ext cx="295146" cy="5852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7A43D3-2BD4-C3F8-D356-D04D41FDD2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928" y="5022394"/>
            <a:ext cx="586486" cy="399284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4BFFCCF-B6DD-F7A8-13C6-063722780C40}"/>
              </a:ext>
            </a:extLst>
          </p:cNvPr>
          <p:cNvCxnSpPr/>
          <p:nvPr/>
        </p:nvCxnSpPr>
        <p:spPr>
          <a:xfrm>
            <a:off x="7260915" y="5355148"/>
            <a:ext cx="76925" cy="170688"/>
          </a:xfrm>
          <a:prstGeom prst="line">
            <a:avLst/>
          </a:prstGeom>
          <a:ln w="1905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E013109-D52C-8D8F-D2BC-D68C9A6B9C01}"/>
              </a:ext>
            </a:extLst>
          </p:cNvPr>
          <p:cNvCxnSpPr>
            <a:cxnSpLocks/>
          </p:cNvCxnSpPr>
          <p:nvPr/>
        </p:nvCxnSpPr>
        <p:spPr>
          <a:xfrm flipV="1">
            <a:off x="5150941" y="5277656"/>
            <a:ext cx="1520534" cy="4589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658137-F303-5DCF-6522-279546931FC5}"/>
              </a:ext>
            </a:extLst>
          </p:cNvPr>
          <p:cNvCxnSpPr>
            <a:cxnSpLocks/>
          </p:cNvCxnSpPr>
          <p:nvPr/>
        </p:nvCxnSpPr>
        <p:spPr>
          <a:xfrm flipV="1">
            <a:off x="5150941" y="5302530"/>
            <a:ext cx="1520534" cy="4589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EDC39F1-0753-0D34-51B7-87E4683A6FCF}"/>
              </a:ext>
            </a:extLst>
          </p:cNvPr>
          <p:cNvCxnSpPr>
            <a:cxnSpLocks/>
          </p:cNvCxnSpPr>
          <p:nvPr/>
        </p:nvCxnSpPr>
        <p:spPr>
          <a:xfrm flipV="1">
            <a:off x="5149671" y="5200276"/>
            <a:ext cx="1520534" cy="4589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2EE7C0D-8E08-80D6-3BD7-E0F7C9195238}"/>
              </a:ext>
            </a:extLst>
          </p:cNvPr>
          <p:cNvCxnSpPr>
            <a:cxnSpLocks/>
          </p:cNvCxnSpPr>
          <p:nvPr/>
        </p:nvCxnSpPr>
        <p:spPr>
          <a:xfrm flipV="1">
            <a:off x="5149671" y="5225150"/>
            <a:ext cx="1520534" cy="4589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19108FD-3DBF-210B-BD43-11108E4424D2}"/>
              </a:ext>
            </a:extLst>
          </p:cNvPr>
          <p:cNvCxnSpPr>
            <a:cxnSpLocks/>
          </p:cNvCxnSpPr>
          <p:nvPr/>
        </p:nvCxnSpPr>
        <p:spPr>
          <a:xfrm flipV="1">
            <a:off x="5926265" y="4940458"/>
            <a:ext cx="0" cy="303563"/>
          </a:xfrm>
          <a:prstGeom prst="line">
            <a:avLst/>
          </a:prstGeom>
          <a:ln w="1905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D45FDFC-504C-44FC-A876-F9E7CEEE3F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20" t="78452" r="61332" b="17972"/>
          <a:stretch/>
        </p:blipFill>
        <p:spPr>
          <a:xfrm>
            <a:off x="3912078" y="4729572"/>
            <a:ext cx="1019537" cy="25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02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upermarket"/>
        <a:ea typeface=""/>
        <a:cs typeface="supermarket"/>
      </a:majorFont>
      <a:minorFont>
        <a:latin typeface="supermarket"/>
        <a:ea typeface=""/>
        <a:cs typeface="supermarke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25</Words>
  <Application>Microsoft Office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supermarket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Sonthaya Nongnuch</dc:creator>
  <cp:lastModifiedBy>Sonthaya Nongnuch</cp:lastModifiedBy>
  <cp:revision>2</cp:revision>
  <dcterms:created xsi:type="dcterms:W3CDTF">2025-03-21T14:44:56Z</dcterms:created>
  <dcterms:modified xsi:type="dcterms:W3CDTF">2025-03-21T17:17:17Z</dcterms:modified>
</cp:coreProperties>
</file>

<file path=docProps/thumbnail.jpeg>
</file>